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4C9EA5-7328-46D2-9EF6-B76C10EDC3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Jesus, vamos todos </a:t>
            </a:r>
          </a:p>
          <a:p>
            <a:r>
              <a:rPr lang="pt-BR" dirty="0"/>
              <a:t>Graça e força buscar, </a:t>
            </a:r>
          </a:p>
          <a:p>
            <a:r>
              <a:rPr lang="pt-BR" dirty="0"/>
              <a:t>Ele está sempre ouvindo, </a:t>
            </a:r>
          </a:p>
          <a:p>
            <a:r>
              <a:rPr lang="pt-BR" dirty="0"/>
              <a:t>Sempre pronto a salvar.</a:t>
            </a:r>
          </a:p>
        </p:txBody>
      </p:sp>
    </p:spTree>
    <p:extLst>
      <p:ext uri="{BB962C8B-B14F-4D97-AF65-F5344CB8AC3E}">
        <p14:creationId xmlns:p14="http://schemas.microsoft.com/office/powerpoint/2010/main" val="2102945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nunca consintas com </a:t>
            </a:r>
          </a:p>
          <a:p>
            <a:r>
              <a:rPr lang="pt-BR" dirty="0"/>
              <a:t>a tentação; </a:t>
            </a:r>
          </a:p>
          <a:p>
            <a:r>
              <a:rPr lang="pt-BR" dirty="0"/>
              <a:t>Ela ao vil pecado </a:t>
            </a:r>
          </a:p>
          <a:p>
            <a:r>
              <a:rPr lang="pt-BR" dirty="0"/>
              <a:t>leva o coração.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dominando </a:t>
            </a:r>
          </a:p>
          <a:p>
            <a:r>
              <a:rPr lang="pt-BR" dirty="0"/>
              <a:t>toda vil paixão, </a:t>
            </a:r>
          </a:p>
          <a:p>
            <a:r>
              <a:rPr lang="pt-BR" dirty="0"/>
              <a:t>A </a:t>
            </a:r>
            <a:r>
              <a:rPr lang="pt-BR"/>
              <a:t>Jesus seguindo </a:t>
            </a:r>
            <a:endParaRPr lang="pt-BR" dirty="0"/>
          </a:p>
          <a:p>
            <a:r>
              <a:rPr lang="pt-BR" dirty="0"/>
              <a:t>como bom cristão.</a:t>
            </a:r>
          </a:p>
        </p:txBody>
      </p:sp>
    </p:spTree>
    <p:extLst>
      <p:ext uri="{BB962C8B-B14F-4D97-AF65-F5344CB8AC3E}">
        <p14:creationId xmlns:p14="http://schemas.microsoft.com/office/powerpoint/2010/main" val="99462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4C9EA5-7328-46D2-9EF6-B76C10EDC3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Jesus, vamos todos </a:t>
            </a:r>
          </a:p>
          <a:p>
            <a:r>
              <a:rPr lang="pt-BR" dirty="0"/>
              <a:t>Graça e força buscar, </a:t>
            </a:r>
          </a:p>
          <a:p>
            <a:r>
              <a:rPr lang="pt-BR" dirty="0"/>
              <a:t>Ele está sempre ouvindo, </a:t>
            </a:r>
          </a:p>
          <a:p>
            <a:r>
              <a:rPr lang="pt-BR" dirty="0"/>
              <a:t>Sempre pronto a salvar.</a:t>
            </a:r>
          </a:p>
        </p:txBody>
      </p:sp>
    </p:spTree>
    <p:extLst>
      <p:ext uri="{BB962C8B-B14F-4D97-AF65-F5344CB8AC3E}">
        <p14:creationId xmlns:p14="http://schemas.microsoft.com/office/powerpoint/2010/main" val="2410661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Das más companhias, </a:t>
            </a:r>
          </a:p>
          <a:p>
            <a:r>
              <a:rPr lang="pt-BR" dirty="0"/>
              <a:t>não queiras saber, </a:t>
            </a:r>
          </a:p>
          <a:p>
            <a:r>
              <a:rPr lang="pt-BR" dirty="0"/>
              <a:t>A Jesus não ouvem, </a:t>
            </a:r>
          </a:p>
          <a:p>
            <a:r>
              <a:rPr lang="pt-BR" dirty="0"/>
              <a:t>podem corromper. </a:t>
            </a:r>
          </a:p>
        </p:txBody>
      </p:sp>
    </p:spTree>
    <p:extLst>
      <p:ext uri="{BB962C8B-B14F-4D97-AF65-F5344CB8AC3E}">
        <p14:creationId xmlns:p14="http://schemas.microsoft.com/office/powerpoint/2010/main" val="1552808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Sê, pois, fervoroso, </a:t>
            </a:r>
          </a:p>
          <a:p>
            <a:r>
              <a:rPr lang="pt-BR" dirty="0"/>
              <a:t>com bom coração, </a:t>
            </a:r>
          </a:p>
          <a:p>
            <a:r>
              <a:rPr lang="pt-BR" dirty="0"/>
              <a:t>A Jesus seguindo </a:t>
            </a:r>
          </a:p>
          <a:p>
            <a:r>
              <a:rPr lang="pt-BR" dirty="0"/>
              <a:t>como bom cristão. </a:t>
            </a:r>
          </a:p>
        </p:txBody>
      </p:sp>
    </p:spTree>
    <p:extLst>
      <p:ext uri="{BB962C8B-B14F-4D97-AF65-F5344CB8AC3E}">
        <p14:creationId xmlns:p14="http://schemas.microsoft.com/office/powerpoint/2010/main" val="2826033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4C9EA5-7328-46D2-9EF6-B76C10EDC3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Jesus, vamos todos </a:t>
            </a:r>
          </a:p>
          <a:p>
            <a:r>
              <a:rPr lang="pt-BR" dirty="0"/>
              <a:t>Graça e força buscar, </a:t>
            </a:r>
          </a:p>
          <a:p>
            <a:r>
              <a:rPr lang="pt-BR" dirty="0"/>
              <a:t>Ele está sempre ouvindo, </a:t>
            </a:r>
          </a:p>
          <a:p>
            <a:r>
              <a:rPr lang="pt-BR" dirty="0"/>
              <a:t>Sempre pronto a salvar.</a:t>
            </a:r>
          </a:p>
        </p:txBody>
      </p:sp>
    </p:spTree>
    <p:extLst>
      <p:ext uri="{BB962C8B-B14F-4D97-AF65-F5344CB8AC3E}">
        <p14:creationId xmlns:p14="http://schemas.microsoft.com/office/powerpoint/2010/main" val="3073881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galardoa </a:t>
            </a:r>
          </a:p>
          <a:p>
            <a:r>
              <a:rPr lang="pt-BR" dirty="0"/>
              <a:t>só a quem vencer; </a:t>
            </a:r>
          </a:p>
          <a:p>
            <a:r>
              <a:rPr lang="pt-BR" dirty="0"/>
              <a:t>Vai, pois, adiante, </a:t>
            </a:r>
          </a:p>
          <a:p>
            <a:r>
              <a:rPr lang="pt-BR" dirty="0"/>
              <a:t>nada há que temer. </a:t>
            </a:r>
          </a:p>
        </p:txBody>
      </p:sp>
    </p:spTree>
    <p:extLst>
      <p:ext uri="{BB962C8B-B14F-4D97-AF65-F5344CB8AC3E}">
        <p14:creationId xmlns:p14="http://schemas.microsoft.com/office/powerpoint/2010/main" val="2205213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FOGE DA TENTAÇÃO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volve a Cristo, </a:t>
            </a:r>
          </a:p>
          <a:p>
            <a:r>
              <a:rPr lang="pt-BR" dirty="0"/>
              <a:t>Teu bom Capitão, </a:t>
            </a:r>
          </a:p>
          <a:p>
            <a:r>
              <a:rPr lang="pt-BR" dirty="0"/>
              <a:t>A Jesus seguindo </a:t>
            </a:r>
          </a:p>
          <a:p>
            <a:r>
              <a:rPr lang="pt-BR" dirty="0"/>
              <a:t>como bom cristão.</a:t>
            </a:r>
          </a:p>
        </p:txBody>
      </p:sp>
    </p:spTree>
    <p:extLst>
      <p:ext uri="{BB962C8B-B14F-4D97-AF65-F5344CB8AC3E}">
        <p14:creationId xmlns:p14="http://schemas.microsoft.com/office/powerpoint/2010/main" val="3264598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197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FOGE DA TENTAÇÃO</vt:lpstr>
      <vt:lpstr>FOGE DA TENTAÇÃO</vt:lpstr>
      <vt:lpstr>FOGE DA TENTAÇÃO</vt:lpstr>
      <vt:lpstr>FOGE DA TENTAÇÃO</vt:lpstr>
      <vt:lpstr>FOGE DA TENTAÇÃO</vt:lpstr>
      <vt:lpstr>FOGE DA TENTAÇÃO</vt:lpstr>
      <vt:lpstr>FOGE DA TENTAÇÃO</vt:lpstr>
      <vt:lpstr>FOGE DA TENTAÇÃO</vt:lpstr>
      <vt:lpstr>FOGE DA TENTAÇÃO</vt:lpstr>
      <vt:lpstr>FOGE DA TENTAÇÃO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2019-06-12T22:25:56Z</dcterms:modified>
</cp:coreProperties>
</file>

<file path=docProps/thumbnail.jpeg>
</file>